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gDG9nCPI/tqy1eoR/fTmEubM/YL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0347217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8088331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2" name="Google Shape;22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68343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6" name="Google Shape;9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867537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7" name="Google Shape;10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053163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2" name="Google Shape;12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950180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7" name="Google Shape;13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017515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2" name="Google Shape;15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3986718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8" name="Google Shape;16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3407510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3" name="Google Shape;18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350514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1" name="Google Shape;20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283792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99620" y="5436273"/>
            <a:ext cx="5724525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9956007" y="2257831"/>
            <a:ext cx="9691688" cy="1770698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380807" y="3143180"/>
            <a:ext cx="6925322" cy="1263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lang="en-US" sz="4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(Not so trivial)</a:t>
            </a:r>
            <a:endParaRPr>
              <a:solidFill>
                <a:srgbClr val="333333"/>
              </a:solidFill>
            </a:endParaRPr>
          </a:p>
        </p:txBody>
      </p:sp>
      <p:sp>
        <p:nvSpPr>
          <p:cNvPr id="91" name="Google Shape;91;p1"/>
          <p:cNvSpPr txBox="1">
            <a:spLocks noGrp="1"/>
          </p:cNvSpPr>
          <p:nvPr>
            <p:ph type="ctrTitle"/>
          </p:nvPr>
        </p:nvSpPr>
        <p:spPr>
          <a:xfrm>
            <a:off x="380806" y="1790700"/>
            <a:ext cx="9691687" cy="1401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lang="en-US" b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MODERN SLAVERY QUIZ</a:t>
            </a:r>
            <a:endParaRPr sz="7200">
              <a:solidFill>
                <a:srgbClr val="C00000"/>
              </a:solidFill>
            </a:endParaRPr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97681" y="4591769"/>
            <a:ext cx="2567478" cy="2567478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 txBox="1"/>
          <p:nvPr/>
        </p:nvSpPr>
        <p:spPr>
          <a:xfrm>
            <a:off x="8253390" y="5472608"/>
            <a:ext cx="3870030" cy="12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lang="en-US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Globalslaveryindex.org</a:t>
            </a:r>
            <a:endParaRPr sz="15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lang="en-US" sz="1500">
                <a:solidFill>
                  <a:schemeClr val="dk1"/>
                </a:solidFill>
              </a:rPr>
              <a:t>International Labour Organisation</a:t>
            </a:r>
            <a:r>
              <a:rPr lang="en-US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Catholic Education Sandhurst Diocese</a:t>
            </a:r>
            <a:endParaRPr sz="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6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1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FD"/>
        </a:solidFill>
        <a:effectLst/>
      </p:bgPr>
    </p:bg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6"/>
          <p:cNvSpPr txBox="1">
            <a:spLocks noGrp="1"/>
          </p:cNvSpPr>
          <p:nvPr>
            <p:ph type="ctrTitle"/>
          </p:nvPr>
        </p:nvSpPr>
        <p:spPr>
          <a:xfrm>
            <a:off x="564050" y="615962"/>
            <a:ext cx="5466738" cy="623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Clr>
                <a:srgbClr val="C81414"/>
              </a:buClr>
              <a:buSzPts val="3600"/>
              <a:buFont typeface="Arial"/>
              <a:buNone/>
            </a:pPr>
            <a:r>
              <a:rPr lang="en-US" sz="3600" b="1">
                <a:solidFill>
                  <a:srgbClr val="C81414"/>
                </a:solidFill>
                <a:latin typeface="Arial"/>
                <a:ea typeface="Arial"/>
                <a:cs typeface="Arial"/>
                <a:sym typeface="Arial"/>
              </a:rPr>
              <a:t>Modern Slavery Quiz</a:t>
            </a:r>
            <a:br>
              <a:rPr lang="en-US" sz="3600" b="1">
                <a:solidFill>
                  <a:srgbClr val="C8141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>
                <a:latin typeface="Arial"/>
                <a:ea typeface="Arial"/>
                <a:cs typeface="Arial"/>
                <a:sym typeface="Arial"/>
              </a:rPr>
              <a:t>Question 9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6"/>
          <p:cNvSpPr txBox="1"/>
          <p:nvPr/>
        </p:nvSpPr>
        <p:spPr>
          <a:xfrm>
            <a:off x="564051" y="1605688"/>
            <a:ext cx="5241664" cy="8483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Which is the top ranked product at risk of modern slavery in the supply chain worldwide: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6"/>
          <p:cNvSpPr txBox="1"/>
          <p:nvPr/>
        </p:nvSpPr>
        <p:spPr>
          <a:xfrm>
            <a:off x="6668942" y="1169837"/>
            <a:ext cx="4616731" cy="1029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600"/>
              <a:buFont typeface="Arial"/>
              <a:buNone/>
            </a:pPr>
            <a:r>
              <a:rPr lang="en-US" sz="26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Laptop, computers</a:t>
            </a:r>
            <a:br>
              <a:rPr lang="en-US" sz="26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6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and mobile phones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p6"/>
          <p:cNvSpPr/>
          <p:nvPr/>
        </p:nvSpPr>
        <p:spPr>
          <a:xfrm>
            <a:off x="564050" y="2684734"/>
            <a:ext cx="5241664" cy="513012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A. Cocoa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6"/>
          <p:cNvSpPr/>
          <p:nvPr/>
        </p:nvSpPr>
        <p:spPr>
          <a:xfrm>
            <a:off x="570055" y="3499245"/>
            <a:ext cx="5241664" cy="513012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B. Garments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6"/>
          <p:cNvSpPr/>
          <p:nvPr/>
        </p:nvSpPr>
        <p:spPr>
          <a:xfrm>
            <a:off x="570054" y="4242922"/>
            <a:ext cx="5241664" cy="513012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C. Fish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6"/>
          <p:cNvSpPr/>
          <p:nvPr/>
        </p:nvSpPr>
        <p:spPr>
          <a:xfrm>
            <a:off x="564050" y="4986599"/>
            <a:ext cx="5241664" cy="513012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D. Laptop, computers and mobile phones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31" name="Google Shape;231;p6"/>
          <p:cNvCxnSpPr/>
          <p:nvPr/>
        </p:nvCxnSpPr>
        <p:spPr>
          <a:xfrm>
            <a:off x="569489" y="1340614"/>
            <a:ext cx="1694740" cy="0"/>
          </a:xfrm>
          <a:prstGeom prst="straightConnector1">
            <a:avLst/>
          </a:prstGeom>
          <a:noFill/>
          <a:ln w="63500" cap="flat" cmpd="sng">
            <a:solidFill>
              <a:srgbClr val="C00000">
                <a:alpha val="89019"/>
              </a:srgb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2" name="Google Shape;232;p6"/>
          <p:cNvSpPr/>
          <p:nvPr/>
        </p:nvSpPr>
        <p:spPr>
          <a:xfrm>
            <a:off x="7395250" y="703049"/>
            <a:ext cx="3164114" cy="384318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answer is…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33" name="Google Shape;233;p6"/>
          <p:cNvCxnSpPr/>
          <p:nvPr/>
        </p:nvCxnSpPr>
        <p:spPr>
          <a:xfrm>
            <a:off x="6716982" y="2083699"/>
            <a:ext cx="4520651" cy="0"/>
          </a:xfrm>
          <a:prstGeom prst="straightConnector1">
            <a:avLst/>
          </a:prstGeom>
          <a:noFill/>
          <a:ln w="63500" cap="flat" cmpd="sng">
            <a:solidFill>
              <a:srgbClr val="C00000">
                <a:alpha val="89019"/>
              </a:srgbClr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34" name="Google Shape;234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92075" y="2585969"/>
            <a:ext cx="4370463" cy="29136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FD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9"/>
          <p:cNvSpPr txBox="1">
            <a:spLocks noGrp="1"/>
          </p:cNvSpPr>
          <p:nvPr>
            <p:ph type="ctrTitle"/>
          </p:nvPr>
        </p:nvSpPr>
        <p:spPr>
          <a:xfrm>
            <a:off x="564050" y="615962"/>
            <a:ext cx="5466738" cy="623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Clr>
                <a:srgbClr val="C81414"/>
              </a:buClr>
              <a:buSzPts val="3600"/>
              <a:buFont typeface="Arial"/>
              <a:buNone/>
            </a:pPr>
            <a:r>
              <a:rPr lang="en-US" sz="3600" b="1">
                <a:solidFill>
                  <a:srgbClr val="C81414"/>
                </a:solidFill>
                <a:latin typeface="Arial"/>
                <a:ea typeface="Arial"/>
                <a:cs typeface="Arial"/>
                <a:sym typeface="Arial"/>
              </a:rPr>
              <a:t>Modern Slavery Quiz</a:t>
            </a:r>
            <a:br>
              <a:rPr lang="en-US" sz="3600" b="1">
                <a:solidFill>
                  <a:srgbClr val="C8141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>
                <a:latin typeface="Arial"/>
                <a:ea typeface="Arial"/>
                <a:cs typeface="Arial"/>
                <a:sym typeface="Arial"/>
              </a:rPr>
              <a:t>Question 1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9"/>
          <p:cNvSpPr txBox="1"/>
          <p:nvPr/>
        </p:nvSpPr>
        <p:spPr>
          <a:xfrm>
            <a:off x="564051" y="1695836"/>
            <a:ext cx="5241664" cy="43057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True or False</a:t>
            </a:r>
            <a:endParaRPr sz="1400" b="0" i="0" u="none" strike="noStrike" cap="none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71428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definition of Modern Slavery is “a situation of exploitation that a person cannot refuse or leave because of threats, violence, coercion, deception, and/or abuse of power.”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9"/>
          <p:cNvSpPr txBox="1"/>
          <p:nvPr/>
        </p:nvSpPr>
        <p:spPr>
          <a:xfrm>
            <a:off x="6668942" y="1172262"/>
            <a:ext cx="4616731" cy="1029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6000"/>
              <a:buFont typeface="Arial"/>
              <a:buNone/>
            </a:pPr>
            <a:r>
              <a:rPr lang="en-US" sz="60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True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1" name="Google Shape;101;p9"/>
          <p:cNvCxnSpPr/>
          <p:nvPr/>
        </p:nvCxnSpPr>
        <p:spPr>
          <a:xfrm>
            <a:off x="569489" y="1340614"/>
            <a:ext cx="1694740" cy="0"/>
          </a:xfrm>
          <a:prstGeom prst="straightConnector1">
            <a:avLst/>
          </a:prstGeom>
          <a:noFill/>
          <a:ln w="63500" cap="flat" cmpd="sng">
            <a:solidFill>
              <a:srgbClr val="C00000">
                <a:alpha val="89019"/>
              </a:srgb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2" name="Google Shape;102;p9"/>
          <p:cNvSpPr/>
          <p:nvPr/>
        </p:nvSpPr>
        <p:spPr>
          <a:xfrm>
            <a:off x="7395250" y="703049"/>
            <a:ext cx="3164114" cy="384318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answer is…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3" name="Google Shape;103;p9"/>
          <p:cNvCxnSpPr/>
          <p:nvPr/>
        </p:nvCxnSpPr>
        <p:spPr>
          <a:xfrm>
            <a:off x="6716982" y="2083699"/>
            <a:ext cx="4520651" cy="0"/>
          </a:xfrm>
          <a:prstGeom prst="straightConnector1">
            <a:avLst/>
          </a:prstGeom>
          <a:noFill/>
          <a:ln w="63500" cap="flat" cmpd="sng">
            <a:solidFill>
              <a:srgbClr val="C00000">
                <a:alpha val="89019"/>
              </a:srgbClr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04" name="Google Shape;104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58124" y="2354174"/>
            <a:ext cx="5540900" cy="3693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FD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"/>
          <p:cNvSpPr txBox="1">
            <a:spLocks noGrp="1"/>
          </p:cNvSpPr>
          <p:nvPr>
            <p:ph type="ctrTitle"/>
          </p:nvPr>
        </p:nvSpPr>
        <p:spPr>
          <a:xfrm>
            <a:off x="564050" y="615962"/>
            <a:ext cx="5466738" cy="623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Clr>
                <a:srgbClr val="C81414"/>
              </a:buClr>
              <a:buSzPts val="3600"/>
              <a:buFont typeface="Arial"/>
              <a:buNone/>
            </a:pPr>
            <a:r>
              <a:rPr lang="en-US" sz="3600" b="1">
                <a:solidFill>
                  <a:srgbClr val="C81414"/>
                </a:solidFill>
                <a:latin typeface="Arial"/>
                <a:ea typeface="Arial"/>
                <a:cs typeface="Arial"/>
                <a:sym typeface="Arial"/>
              </a:rPr>
              <a:t>Modern Slavery Quiz</a:t>
            </a:r>
            <a:br>
              <a:rPr lang="en-US" sz="3600" b="1">
                <a:solidFill>
                  <a:srgbClr val="C8141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>
                <a:latin typeface="Arial"/>
                <a:ea typeface="Arial"/>
                <a:cs typeface="Arial"/>
                <a:sym typeface="Arial"/>
              </a:rPr>
              <a:t>Question 2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2"/>
          <p:cNvSpPr txBox="1"/>
          <p:nvPr/>
        </p:nvSpPr>
        <p:spPr>
          <a:xfrm>
            <a:off x="564050" y="1605687"/>
            <a:ext cx="5420063" cy="1263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According to the Global Slavery Index, how many people around the world are living in modern slavery conditions?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2"/>
          <p:cNvSpPr txBox="1"/>
          <p:nvPr/>
        </p:nvSpPr>
        <p:spPr>
          <a:xfrm>
            <a:off x="6668942" y="1172262"/>
            <a:ext cx="4616731" cy="1029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6000"/>
              <a:buFont typeface="Arial"/>
              <a:buNone/>
            </a:pPr>
            <a:r>
              <a:rPr lang="en-US" sz="6000" b="1">
                <a:solidFill>
                  <a:srgbClr val="C00000"/>
                </a:solidFill>
              </a:rPr>
              <a:t>50</a:t>
            </a:r>
            <a:r>
              <a:rPr lang="en-US" sz="60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million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2" name="Google Shape;112;p2" descr="Report on Eritrea by the Global Slavery Index"/>
          <p:cNvPicPr preferRelativeResize="0"/>
          <p:nvPr/>
        </p:nvPicPr>
        <p:blipFill rotWithShape="1">
          <a:blip r:embed="rId3">
            <a:alphaModFix amt="50000"/>
          </a:blip>
          <a:srcRect/>
          <a:stretch/>
        </p:blipFill>
        <p:spPr>
          <a:xfrm>
            <a:off x="6559026" y="2095010"/>
            <a:ext cx="4836562" cy="4836562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2"/>
          <p:cNvSpPr/>
          <p:nvPr/>
        </p:nvSpPr>
        <p:spPr>
          <a:xfrm>
            <a:off x="564050" y="3033077"/>
            <a:ext cx="3856879" cy="513012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A. 10 million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2"/>
          <p:cNvSpPr/>
          <p:nvPr/>
        </p:nvSpPr>
        <p:spPr>
          <a:xfrm>
            <a:off x="570055" y="3847588"/>
            <a:ext cx="3856879" cy="513012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B. 20 million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2"/>
          <p:cNvSpPr/>
          <p:nvPr/>
        </p:nvSpPr>
        <p:spPr>
          <a:xfrm>
            <a:off x="570054" y="4591265"/>
            <a:ext cx="3856879" cy="513012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C. 30 million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2"/>
          <p:cNvSpPr/>
          <p:nvPr/>
        </p:nvSpPr>
        <p:spPr>
          <a:xfrm>
            <a:off x="564050" y="5334942"/>
            <a:ext cx="3856879" cy="513012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D. </a:t>
            </a:r>
            <a:r>
              <a:rPr lang="en-US" sz="2000" b="1">
                <a:solidFill>
                  <a:schemeClr val="lt1"/>
                </a:solidFill>
              </a:rPr>
              <a:t>50</a:t>
            </a:r>
            <a:r>
              <a:rPr lang="en-US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million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7" name="Google Shape;117;p2"/>
          <p:cNvCxnSpPr/>
          <p:nvPr/>
        </p:nvCxnSpPr>
        <p:spPr>
          <a:xfrm>
            <a:off x="569489" y="1340614"/>
            <a:ext cx="1694740" cy="0"/>
          </a:xfrm>
          <a:prstGeom prst="straightConnector1">
            <a:avLst/>
          </a:prstGeom>
          <a:noFill/>
          <a:ln w="63500" cap="flat" cmpd="sng">
            <a:solidFill>
              <a:srgbClr val="C00000">
                <a:alpha val="89019"/>
              </a:srgb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8" name="Google Shape;118;p2"/>
          <p:cNvSpPr/>
          <p:nvPr/>
        </p:nvSpPr>
        <p:spPr>
          <a:xfrm>
            <a:off x="7395250" y="703049"/>
            <a:ext cx="3164114" cy="384318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answer is…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9" name="Google Shape;119;p2"/>
          <p:cNvCxnSpPr/>
          <p:nvPr/>
        </p:nvCxnSpPr>
        <p:spPr>
          <a:xfrm>
            <a:off x="6716982" y="2083699"/>
            <a:ext cx="4520651" cy="0"/>
          </a:xfrm>
          <a:prstGeom prst="straightConnector1">
            <a:avLst/>
          </a:prstGeom>
          <a:noFill/>
          <a:ln w="63500" cap="flat" cmpd="sng">
            <a:solidFill>
              <a:srgbClr val="C00000">
                <a:alpha val="89019"/>
              </a:srgbClr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FD"/>
        </a:soli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"/>
          <p:cNvSpPr txBox="1">
            <a:spLocks noGrp="1"/>
          </p:cNvSpPr>
          <p:nvPr>
            <p:ph type="ctrTitle"/>
          </p:nvPr>
        </p:nvSpPr>
        <p:spPr>
          <a:xfrm>
            <a:off x="564050" y="615962"/>
            <a:ext cx="5466738" cy="623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Clr>
                <a:srgbClr val="C81414"/>
              </a:buClr>
              <a:buSzPts val="3600"/>
              <a:buFont typeface="Arial"/>
              <a:buNone/>
            </a:pPr>
            <a:r>
              <a:rPr lang="en-US" sz="3600" b="1">
                <a:solidFill>
                  <a:srgbClr val="C81414"/>
                </a:solidFill>
                <a:latin typeface="Arial"/>
                <a:ea typeface="Arial"/>
                <a:cs typeface="Arial"/>
                <a:sym typeface="Arial"/>
              </a:rPr>
              <a:t>Modern Slavery Quiz</a:t>
            </a:r>
            <a:br>
              <a:rPr lang="en-US" sz="3600" b="1">
                <a:solidFill>
                  <a:srgbClr val="C8141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>
                <a:latin typeface="Arial"/>
                <a:ea typeface="Arial"/>
                <a:cs typeface="Arial"/>
                <a:sym typeface="Arial"/>
              </a:rPr>
              <a:t>Question 3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3"/>
          <p:cNvSpPr txBox="1"/>
          <p:nvPr/>
        </p:nvSpPr>
        <p:spPr>
          <a:xfrm>
            <a:off x="564051" y="1605687"/>
            <a:ext cx="5241664" cy="1263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percentage of people affected by Modern Slavery are children?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3"/>
          <p:cNvSpPr txBox="1"/>
          <p:nvPr/>
        </p:nvSpPr>
        <p:spPr>
          <a:xfrm>
            <a:off x="6668942" y="1172262"/>
            <a:ext cx="4616731" cy="1029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6000"/>
              <a:buFont typeface="Arial"/>
              <a:buNone/>
            </a:pPr>
            <a:r>
              <a:rPr lang="en-US" sz="60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25%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3"/>
          <p:cNvSpPr/>
          <p:nvPr/>
        </p:nvSpPr>
        <p:spPr>
          <a:xfrm>
            <a:off x="564050" y="2684734"/>
            <a:ext cx="3856879" cy="513012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A. 15%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3"/>
          <p:cNvSpPr/>
          <p:nvPr/>
        </p:nvSpPr>
        <p:spPr>
          <a:xfrm>
            <a:off x="570055" y="3499245"/>
            <a:ext cx="3856879" cy="513012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B. 5%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3"/>
          <p:cNvSpPr/>
          <p:nvPr/>
        </p:nvSpPr>
        <p:spPr>
          <a:xfrm>
            <a:off x="570054" y="4242922"/>
            <a:ext cx="3856879" cy="513012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C. 25%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3"/>
          <p:cNvSpPr/>
          <p:nvPr/>
        </p:nvSpPr>
        <p:spPr>
          <a:xfrm>
            <a:off x="564050" y="4986599"/>
            <a:ext cx="3856879" cy="513012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D. 10%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3"/>
          <p:cNvCxnSpPr/>
          <p:nvPr/>
        </p:nvCxnSpPr>
        <p:spPr>
          <a:xfrm>
            <a:off x="569489" y="1340614"/>
            <a:ext cx="1694740" cy="0"/>
          </a:xfrm>
          <a:prstGeom prst="straightConnector1">
            <a:avLst/>
          </a:prstGeom>
          <a:noFill/>
          <a:ln w="63500" cap="flat" cmpd="sng">
            <a:solidFill>
              <a:srgbClr val="C00000">
                <a:alpha val="89019"/>
              </a:srgb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32" name="Google Shape;132;p3"/>
          <p:cNvSpPr/>
          <p:nvPr/>
        </p:nvSpPr>
        <p:spPr>
          <a:xfrm>
            <a:off x="7395250" y="703049"/>
            <a:ext cx="3164114" cy="384318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answer is…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3" name="Google Shape;133;p3"/>
          <p:cNvCxnSpPr/>
          <p:nvPr/>
        </p:nvCxnSpPr>
        <p:spPr>
          <a:xfrm>
            <a:off x="6716982" y="2083699"/>
            <a:ext cx="4520651" cy="0"/>
          </a:xfrm>
          <a:prstGeom prst="straightConnector1">
            <a:avLst/>
          </a:prstGeom>
          <a:noFill/>
          <a:ln w="63500" cap="flat" cmpd="sng">
            <a:solidFill>
              <a:srgbClr val="C00000">
                <a:alpha val="89019"/>
              </a:srgbClr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34" name="Google Shape;134;p3"/>
          <p:cNvPicPr preferRelativeResize="0"/>
          <p:nvPr/>
        </p:nvPicPr>
        <p:blipFill rotWithShape="1">
          <a:blip r:embed="rId3">
            <a:alphaModFix amt="50000"/>
          </a:blip>
          <a:srcRect/>
          <a:stretch/>
        </p:blipFill>
        <p:spPr>
          <a:xfrm>
            <a:off x="6125028" y="2463897"/>
            <a:ext cx="5384214" cy="3436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1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5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FD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"/>
          <p:cNvSpPr txBox="1">
            <a:spLocks noGrp="1"/>
          </p:cNvSpPr>
          <p:nvPr>
            <p:ph type="ctrTitle"/>
          </p:nvPr>
        </p:nvSpPr>
        <p:spPr>
          <a:xfrm>
            <a:off x="564050" y="615962"/>
            <a:ext cx="5466738" cy="623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Clr>
                <a:srgbClr val="C81414"/>
              </a:buClr>
              <a:buSzPts val="3600"/>
              <a:buFont typeface="Arial"/>
              <a:buNone/>
            </a:pPr>
            <a:r>
              <a:rPr lang="en-US" sz="3600" b="1">
                <a:solidFill>
                  <a:srgbClr val="C81414"/>
                </a:solidFill>
                <a:latin typeface="Arial"/>
                <a:ea typeface="Arial"/>
                <a:cs typeface="Arial"/>
                <a:sym typeface="Arial"/>
              </a:rPr>
              <a:t>Modern Slavery Quiz</a:t>
            </a:r>
            <a:br>
              <a:rPr lang="en-US" sz="3600" b="1">
                <a:solidFill>
                  <a:srgbClr val="C8141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>
                <a:latin typeface="Arial"/>
                <a:ea typeface="Arial"/>
                <a:cs typeface="Arial"/>
                <a:sym typeface="Arial"/>
              </a:rPr>
              <a:t>Question 4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4"/>
          <p:cNvSpPr txBox="1"/>
          <p:nvPr/>
        </p:nvSpPr>
        <p:spPr>
          <a:xfrm>
            <a:off x="564051" y="1605687"/>
            <a:ext cx="5241664" cy="1263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percentage of people affected by Modern Slavery are women?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4"/>
          <p:cNvSpPr txBox="1"/>
          <p:nvPr/>
        </p:nvSpPr>
        <p:spPr>
          <a:xfrm>
            <a:off x="6668942" y="1172262"/>
            <a:ext cx="4616731" cy="1029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6000"/>
              <a:buFont typeface="Arial"/>
              <a:buNone/>
            </a:pPr>
            <a:r>
              <a:rPr lang="en-US" sz="60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71%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4"/>
          <p:cNvSpPr/>
          <p:nvPr/>
        </p:nvSpPr>
        <p:spPr>
          <a:xfrm>
            <a:off x="564050" y="2684734"/>
            <a:ext cx="3856879" cy="513012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A. 29%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4"/>
          <p:cNvSpPr/>
          <p:nvPr/>
        </p:nvSpPr>
        <p:spPr>
          <a:xfrm>
            <a:off x="570055" y="3499245"/>
            <a:ext cx="3856879" cy="513012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B. 5%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4"/>
          <p:cNvSpPr/>
          <p:nvPr/>
        </p:nvSpPr>
        <p:spPr>
          <a:xfrm>
            <a:off x="570054" y="4242922"/>
            <a:ext cx="3856879" cy="513012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C. 55%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4"/>
          <p:cNvSpPr/>
          <p:nvPr/>
        </p:nvSpPr>
        <p:spPr>
          <a:xfrm>
            <a:off x="564050" y="4986599"/>
            <a:ext cx="3856879" cy="513012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D. 71%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6" name="Google Shape;146;p4"/>
          <p:cNvCxnSpPr/>
          <p:nvPr/>
        </p:nvCxnSpPr>
        <p:spPr>
          <a:xfrm>
            <a:off x="569489" y="1340614"/>
            <a:ext cx="1694740" cy="0"/>
          </a:xfrm>
          <a:prstGeom prst="straightConnector1">
            <a:avLst/>
          </a:prstGeom>
          <a:noFill/>
          <a:ln w="63500" cap="flat" cmpd="sng">
            <a:solidFill>
              <a:srgbClr val="C00000">
                <a:alpha val="89019"/>
              </a:srgb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7" name="Google Shape;147;p4"/>
          <p:cNvSpPr/>
          <p:nvPr/>
        </p:nvSpPr>
        <p:spPr>
          <a:xfrm>
            <a:off x="7395250" y="703049"/>
            <a:ext cx="3164114" cy="384318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answer is…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8" name="Google Shape;148;p4"/>
          <p:cNvCxnSpPr/>
          <p:nvPr/>
        </p:nvCxnSpPr>
        <p:spPr>
          <a:xfrm>
            <a:off x="6716982" y="2083699"/>
            <a:ext cx="4520651" cy="0"/>
          </a:xfrm>
          <a:prstGeom prst="straightConnector1">
            <a:avLst/>
          </a:prstGeom>
          <a:noFill/>
          <a:ln w="63500" cap="flat" cmpd="sng">
            <a:solidFill>
              <a:srgbClr val="C00000">
                <a:alpha val="89019"/>
              </a:srgbClr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49" name="Google Shape;149;p4" descr="A picture containing indoor, person, applianc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68941" y="2604618"/>
            <a:ext cx="4616732" cy="30778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FD"/>
        </a:solidFill>
        <a:effectLst/>
      </p:bgPr>
    </p:bg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8"/>
          <p:cNvSpPr txBox="1">
            <a:spLocks noGrp="1"/>
          </p:cNvSpPr>
          <p:nvPr>
            <p:ph type="ctrTitle"/>
          </p:nvPr>
        </p:nvSpPr>
        <p:spPr>
          <a:xfrm>
            <a:off x="564050" y="615962"/>
            <a:ext cx="5466738" cy="623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Clr>
                <a:srgbClr val="C81414"/>
              </a:buClr>
              <a:buSzPts val="3600"/>
              <a:buFont typeface="Arial"/>
              <a:buNone/>
            </a:pPr>
            <a:r>
              <a:rPr lang="en-US" sz="3600" b="1">
                <a:solidFill>
                  <a:srgbClr val="C81414"/>
                </a:solidFill>
                <a:latin typeface="Arial"/>
                <a:ea typeface="Arial"/>
                <a:cs typeface="Arial"/>
                <a:sym typeface="Arial"/>
              </a:rPr>
              <a:t>Modern Slavery Quiz</a:t>
            </a:r>
            <a:br>
              <a:rPr lang="en-US" sz="3600" b="1">
                <a:solidFill>
                  <a:srgbClr val="C8141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>
                <a:latin typeface="Arial"/>
                <a:ea typeface="Arial"/>
                <a:cs typeface="Arial"/>
                <a:sym typeface="Arial"/>
              </a:rPr>
              <a:t>Question 5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8"/>
          <p:cNvSpPr txBox="1"/>
          <p:nvPr/>
        </p:nvSpPr>
        <p:spPr>
          <a:xfrm>
            <a:off x="564050" y="1605687"/>
            <a:ext cx="6056851" cy="1263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many people in Australia are victims of modern slavery ?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8"/>
          <p:cNvSpPr txBox="1"/>
          <p:nvPr/>
        </p:nvSpPr>
        <p:spPr>
          <a:xfrm>
            <a:off x="6668942" y="1172262"/>
            <a:ext cx="4616731" cy="1029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6000"/>
              <a:buFont typeface="Arial"/>
              <a:buNone/>
            </a:pPr>
            <a:r>
              <a:rPr lang="en-US" sz="60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1,900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8"/>
          <p:cNvSpPr/>
          <p:nvPr/>
        </p:nvSpPr>
        <p:spPr>
          <a:xfrm>
            <a:off x="564050" y="2684734"/>
            <a:ext cx="3856879" cy="513012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A. 1,000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8"/>
          <p:cNvSpPr/>
          <p:nvPr/>
        </p:nvSpPr>
        <p:spPr>
          <a:xfrm>
            <a:off x="570055" y="3499245"/>
            <a:ext cx="3856879" cy="513012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B. 500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8"/>
          <p:cNvSpPr/>
          <p:nvPr/>
        </p:nvSpPr>
        <p:spPr>
          <a:xfrm>
            <a:off x="570054" y="4242922"/>
            <a:ext cx="3856879" cy="513012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C. 20,000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8"/>
          <p:cNvSpPr/>
          <p:nvPr/>
        </p:nvSpPr>
        <p:spPr>
          <a:xfrm>
            <a:off x="564050" y="4986599"/>
            <a:ext cx="3856879" cy="513012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D. 100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1" name="Google Shape;161;p8"/>
          <p:cNvCxnSpPr/>
          <p:nvPr/>
        </p:nvCxnSpPr>
        <p:spPr>
          <a:xfrm>
            <a:off x="569489" y="1340614"/>
            <a:ext cx="1694740" cy="0"/>
          </a:xfrm>
          <a:prstGeom prst="straightConnector1">
            <a:avLst/>
          </a:prstGeom>
          <a:noFill/>
          <a:ln w="63500" cap="flat" cmpd="sng">
            <a:solidFill>
              <a:srgbClr val="C00000">
                <a:alpha val="89019"/>
              </a:srgb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62" name="Google Shape;162;p8"/>
          <p:cNvSpPr/>
          <p:nvPr/>
        </p:nvSpPr>
        <p:spPr>
          <a:xfrm>
            <a:off x="7395250" y="703049"/>
            <a:ext cx="3164114" cy="384318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answer is…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3" name="Google Shape;163;p8"/>
          <p:cNvCxnSpPr/>
          <p:nvPr/>
        </p:nvCxnSpPr>
        <p:spPr>
          <a:xfrm>
            <a:off x="6716982" y="2083699"/>
            <a:ext cx="4520651" cy="0"/>
          </a:xfrm>
          <a:prstGeom prst="straightConnector1">
            <a:avLst/>
          </a:prstGeom>
          <a:noFill/>
          <a:ln w="63500" cap="flat" cmpd="sng">
            <a:solidFill>
              <a:srgbClr val="C00000">
                <a:alpha val="89019"/>
              </a:srgb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64" name="Google Shape;164;p8"/>
          <p:cNvSpPr/>
          <p:nvPr/>
        </p:nvSpPr>
        <p:spPr>
          <a:xfrm>
            <a:off x="564049" y="5726759"/>
            <a:ext cx="3856879" cy="513012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D. 1,900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5" name="Google Shape;165;p8" descr="Map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20901" y="2677757"/>
            <a:ext cx="4901234" cy="32685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FD"/>
        </a:solidFill>
        <a:effectLst/>
      </p:bgPr>
    </p:bg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5"/>
          <p:cNvSpPr txBox="1">
            <a:spLocks noGrp="1"/>
          </p:cNvSpPr>
          <p:nvPr>
            <p:ph type="ctrTitle"/>
          </p:nvPr>
        </p:nvSpPr>
        <p:spPr>
          <a:xfrm>
            <a:off x="564050" y="615962"/>
            <a:ext cx="5466738" cy="623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Clr>
                <a:srgbClr val="C81414"/>
              </a:buClr>
              <a:buSzPts val="3600"/>
              <a:buFont typeface="Arial"/>
              <a:buNone/>
            </a:pPr>
            <a:r>
              <a:rPr lang="en-US" sz="3600" b="1">
                <a:solidFill>
                  <a:srgbClr val="C81414"/>
                </a:solidFill>
                <a:latin typeface="Arial"/>
                <a:ea typeface="Arial"/>
                <a:cs typeface="Arial"/>
                <a:sym typeface="Arial"/>
              </a:rPr>
              <a:t>Modern Slavery Quiz</a:t>
            </a:r>
            <a:br>
              <a:rPr lang="en-US" sz="3600" b="1">
                <a:solidFill>
                  <a:srgbClr val="C8141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>
                <a:latin typeface="Arial"/>
                <a:ea typeface="Arial"/>
                <a:cs typeface="Arial"/>
                <a:sym typeface="Arial"/>
              </a:rPr>
              <a:t>Question 6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5"/>
          <p:cNvSpPr txBox="1"/>
          <p:nvPr/>
        </p:nvSpPr>
        <p:spPr>
          <a:xfrm>
            <a:off x="564051" y="1605687"/>
            <a:ext cx="5241664" cy="1263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percentage of people are affected by Modern Slavery in forced marriages: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5"/>
          <p:cNvSpPr txBox="1"/>
          <p:nvPr/>
        </p:nvSpPr>
        <p:spPr>
          <a:xfrm>
            <a:off x="6668942" y="1172262"/>
            <a:ext cx="4616731" cy="1029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6000"/>
              <a:buFont typeface="Arial"/>
              <a:buNone/>
            </a:pPr>
            <a:r>
              <a:rPr lang="en-US" sz="6000" b="1">
                <a:solidFill>
                  <a:srgbClr val="C00000"/>
                </a:solidFill>
              </a:rPr>
              <a:t>22</a:t>
            </a:r>
            <a:r>
              <a:rPr lang="en-US" sz="60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million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5"/>
          <p:cNvSpPr/>
          <p:nvPr/>
        </p:nvSpPr>
        <p:spPr>
          <a:xfrm>
            <a:off x="564050" y="2684734"/>
            <a:ext cx="3856879" cy="513012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A. 15.4 million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5"/>
          <p:cNvSpPr/>
          <p:nvPr/>
        </p:nvSpPr>
        <p:spPr>
          <a:xfrm>
            <a:off x="570055" y="3499245"/>
            <a:ext cx="3856879" cy="513012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B. 2 million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5"/>
          <p:cNvSpPr/>
          <p:nvPr/>
        </p:nvSpPr>
        <p:spPr>
          <a:xfrm>
            <a:off x="570054" y="4242922"/>
            <a:ext cx="3856879" cy="513012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C. 5.5 million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5"/>
          <p:cNvSpPr/>
          <p:nvPr/>
        </p:nvSpPr>
        <p:spPr>
          <a:xfrm>
            <a:off x="564050" y="4986599"/>
            <a:ext cx="3856879" cy="513012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D. </a:t>
            </a:r>
            <a:r>
              <a:rPr lang="en-US" sz="2000" b="1">
                <a:solidFill>
                  <a:schemeClr val="lt1"/>
                </a:solidFill>
              </a:rPr>
              <a:t>22</a:t>
            </a:r>
            <a:r>
              <a:rPr lang="en-US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million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7" name="Google Shape;177;p5"/>
          <p:cNvCxnSpPr/>
          <p:nvPr/>
        </p:nvCxnSpPr>
        <p:spPr>
          <a:xfrm>
            <a:off x="569489" y="1340614"/>
            <a:ext cx="1694740" cy="0"/>
          </a:xfrm>
          <a:prstGeom prst="straightConnector1">
            <a:avLst/>
          </a:prstGeom>
          <a:noFill/>
          <a:ln w="63500" cap="flat" cmpd="sng">
            <a:solidFill>
              <a:srgbClr val="C00000">
                <a:alpha val="89019"/>
              </a:srgb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8" name="Google Shape;178;p5"/>
          <p:cNvSpPr/>
          <p:nvPr/>
        </p:nvSpPr>
        <p:spPr>
          <a:xfrm>
            <a:off x="7395250" y="703049"/>
            <a:ext cx="3164114" cy="384318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answer is…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9" name="Google Shape;179;p5"/>
          <p:cNvCxnSpPr/>
          <p:nvPr/>
        </p:nvCxnSpPr>
        <p:spPr>
          <a:xfrm>
            <a:off x="6716982" y="2083699"/>
            <a:ext cx="4520651" cy="0"/>
          </a:xfrm>
          <a:prstGeom prst="straightConnector1">
            <a:avLst/>
          </a:prstGeom>
          <a:noFill/>
          <a:ln w="63500" cap="flat" cmpd="sng">
            <a:solidFill>
              <a:srgbClr val="C00000">
                <a:alpha val="89019"/>
              </a:srgbClr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80" name="Google Shape;180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48867" y="2414437"/>
            <a:ext cx="3856879" cy="40175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0"/>
          <p:cNvSpPr txBox="1">
            <a:spLocks noGrp="1"/>
          </p:cNvSpPr>
          <p:nvPr>
            <p:ph type="ctrTitle"/>
          </p:nvPr>
        </p:nvSpPr>
        <p:spPr>
          <a:xfrm>
            <a:off x="564050" y="615962"/>
            <a:ext cx="5466738" cy="623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Clr>
                <a:srgbClr val="C81414"/>
              </a:buClr>
              <a:buSzPts val="3600"/>
              <a:buFont typeface="Arial"/>
              <a:buNone/>
            </a:pPr>
            <a:r>
              <a:rPr lang="en-US" sz="3600" b="1">
                <a:solidFill>
                  <a:srgbClr val="C81414"/>
                </a:solidFill>
                <a:latin typeface="Arial"/>
                <a:ea typeface="Arial"/>
                <a:cs typeface="Arial"/>
                <a:sym typeface="Arial"/>
              </a:rPr>
              <a:t>Modern Slavery Quiz</a:t>
            </a:r>
            <a:br>
              <a:rPr lang="en-US" sz="3600" b="1">
                <a:solidFill>
                  <a:srgbClr val="C8141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>
                <a:latin typeface="Arial"/>
                <a:ea typeface="Arial"/>
                <a:cs typeface="Arial"/>
                <a:sym typeface="Arial"/>
              </a:rPr>
              <a:t>Question 7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10"/>
          <p:cNvSpPr txBox="1"/>
          <p:nvPr/>
        </p:nvSpPr>
        <p:spPr>
          <a:xfrm>
            <a:off x="564050" y="1529488"/>
            <a:ext cx="5665299" cy="8483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Which of the industries may be involved in modern slavery?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10"/>
          <p:cNvSpPr txBox="1"/>
          <p:nvPr/>
        </p:nvSpPr>
        <p:spPr>
          <a:xfrm>
            <a:off x="5335166" y="1198013"/>
            <a:ext cx="7284300" cy="10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All of the above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10"/>
          <p:cNvSpPr/>
          <p:nvPr/>
        </p:nvSpPr>
        <p:spPr>
          <a:xfrm>
            <a:off x="564050" y="2687811"/>
            <a:ext cx="4257439" cy="459459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A. Construction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10"/>
          <p:cNvSpPr/>
          <p:nvPr/>
        </p:nvSpPr>
        <p:spPr>
          <a:xfrm>
            <a:off x="570055" y="3305114"/>
            <a:ext cx="4257439" cy="459459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B. Agriculture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10"/>
          <p:cNvSpPr/>
          <p:nvPr/>
        </p:nvSpPr>
        <p:spPr>
          <a:xfrm>
            <a:off x="570054" y="3907335"/>
            <a:ext cx="4257439" cy="459459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C. Clothes making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10"/>
          <p:cNvSpPr/>
          <p:nvPr/>
        </p:nvSpPr>
        <p:spPr>
          <a:xfrm>
            <a:off x="564050" y="4532626"/>
            <a:ext cx="4257439" cy="459459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D. Hospitality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2" name="Google Shape;192;p10"/>
          <p:cNvCxnSpPr/>
          <p:nvPr/>
        </p:nvCxnSpPr>
        <p:spPr>
          <a:xfrm>
            <a:off x="569489" y="1340614"/>
            <a:ext cx="1694740" cy="0"/>
          </a:xfrm>
          <a:prstGeom prst="straightConnector1">
            <a:avLst/>
          </a:prstGeom>
          <a:noFill/>
          <a:ln w="63500" cap="flat" cmpd="sng">
            <a:solidFill>
              <a:srgbClr val="C00000">
                <a:alpha val="89019"/>
              </a:srgb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93" name="Google Shape;193;p10"/>
          <p:cNvSpPr/>
          <p:nvPr/>
        </p:nvSpPr>
        <p:spPr>
          <a:xfrm>
            <a:off x="7395250" y="703049"/>
            <a:ext cx="3164114" cy="384318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answer is…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4" name="Google Shape;194;p10"/>
          <p:cNvCxnSpPr/>
          <p:nvPr/>
        </p:nvCxnSpPr>
        <p:spPr>
          <a:xfrm>
            <a:off x="6716982" y="2083699"/>
            <a:ext cx="4520651" cy="0"/>
          </a:xfrm>
          <a:prstGeom prst="straightConnector1">
            <a:avLst/>
          </a:prstGeom>
          <a:noFill/>
          <a:ln w="63500" cap="flat" cmpd="sng">
            <a:solidFill>
              <a:srgbClr val="C00000">
                <a:alpha val="89019"/>
              </a:srgb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95" name="Google Shape;195;p10"/>
          <p:cNvSpPr/>
          <p:nvPr/>
        </p:nvSpPr>
        <p:spPr>
          <a:xfrm>
            <a:off x="564050" y="5159119"/>
            <a:ext cx="4257439" cy="459459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E. Domestic Work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10"/>
          <p:cNvSpPr/>
          <p:nvPr/>
        </p:nvSpPr>
        <p:spPr>
          <a:xfrm>
            <a:off x="564049" y="5773770"/>
            <a:ext cx="4257439" cy="459459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F. All of the above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7" name="Google Shape;197;p10" descr="A picture containing person, ground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29790" y="2338240"/>
            <a:ext cx="2756888" cy="1837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10" descr="A picture containing indoor, person, appliance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559120" y="4380790"/>
            <a:ext cx="2756887" cy="1837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5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FD"/>
        </a:solidFill>
        <a:effectLst/>
      </p:bgPr>
    </p:bg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7"/>
          <p:cNvSpPr txBox="1">
            <a:spLocks noGrp="1"/>
          </p:cNvSpPr>
          <p:nvPr>
            <p:ph type="ctrTitle"/>
          </p:nvPr>
        </p:nvSpPr>
        <p:spPr>
          <a:xfrm>
            <a:off x="564050" y="615962"/>
            <a:ext cx="5466738" cy="623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Clr>
                <a:srgbClr val="C81414"/>
              </a:buClr>
              <a:buSzPts val="3600"/>
              <a:buFont typeface="Arial"/>
              <a:buNone/>
            </a:pPr>
            <a:r>
              <a:rPr lang="en-US" sz="3600" b="1">
                <a:solidFill>
                  <a:srgbClr val="C81414"/>
                </a:solidFill>
                <a:latin typeface="Arial"/>
                <a:ea typeface="Arial"/>
                <a:cs typeface="Arial"/>
                <a:sym typeface="Arial"/>
              </a:rPr>
              <a:t>Modern Slavery Quiz</a:t>
            </a:r>
            <a:br>
              <a:rPr lang="en-US" sz="3600" b="1">
                <a:solidFill>
                  <a:srgbClr val="C8141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>
                <a:latin typeface="Arial"/>
                <a:ea typeface="Arial"/>
                <a:cs typeface="Arial"/>
                <a:sym typeface="Arial"/>
              </a:rPr>
              <a:t>Question 8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7"/>
          <p:cNvSpPr txBox="1"/>
          <p:nvPr/>
        </p:nvSpPr>
        <p:spPr>
          <a:xfrm>
            <a:off x="564050" y="1529488"/>
            <a:ext cx="5665299" cy="8483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Which of the following imported products may be produced from forced labour or modern slavery?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7"/>
          <p:cNvSpPr txBox="1"/>
          <p:nvPr/>
        </p:nvSpPr>
        <p:spPr>
          <a:xfrm>
            <a:off x="6030802" y="1255925"/>
            <a:ext cx="6372000" cy="10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All of the above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7"/>
          <p:cNvSpPr/>
          <p:nvPr/>
        </p:nvSpPr>
        <p:spPr>
          <a:xfrm>
            <a:off x="564050" y="2414436"/>
            <a:ext cx="4257439" cy="459459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A. Clothes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7"/>
          <p:cNvSpPr/>
          <p:nvPr/>
        </p:nvSpPr>
        <p:spPr>
          <a:xfrm>
            <a:off x="570055" y="3031739"/>
            <a:ext cx="4257439" cy="459459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B. Laptops &amp; mobile phones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7"/>
          <p:cNvSpPr/>
          <p:nvPr/>
        </p:nvSpPr>
        <p:spPr>
          <a:xfrm>
            <a:off x="570054" y="3633960"/>
            <a:ext cx="4257439" cy="459459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C. Fish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7"/>
          <p:cNvSpPr/>
          <p:nvPr/>
        </p:nvSpPr>
        <p:spPr>
          <a:xfrm>
            <a:off x="564050" y="4259251"/>
            <a:ext cx="4257439" cy="459459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D. Rice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0" name="Google Shape;210;p7"/>
          <p:cNvCxnSpPr/>
          <p:nvPr/>
        </p:nvCxnSpPr>
        <p:spPr>
          <a:xfrm>
            <a:off x="569489" y="1340614"/>
            <a:ext cx="1694740" cy="0"/>
          </a:xfrm>
          <a:prstGeom prst="straightConnector1">
            <a:avLst/>
          </a:prstGeom>
          <a:noFill/>
          <a:ln w="63500" cap="flat" cmpd="sng">
            <a:solidFill>
              <a:srgbClr val="C00000">
                <a:alpha val="89019"/>
              </a:srgb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1" name="Google Shape;211;p7"/>
          <p:cNvSpPr/>
          <p:nvPr/>
        </p:nvSpPr>
        <p:spPr>
          <a:xfrm>
            <a:off x="7395250" y="703049"/>
            <a:ext cx="3164114" cy="384318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answer is…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2" name="Google Shape;212;p7"/>
          <p:cNvCxnSpPr/>
          <p:nvPr/>
        </p:nvCxnSpPr>
        <p:spPr>
          <a:xfrm>
            <a:off x="6716982" y="2083699"/>
            <a:ext cx="4520651" cy="0"/>
          </a:xfrm>
          <a:prstGeom prst="straightConnector1">
            <a:avLst/>
          </a:prstGeom>
          <a:noFill/>
          <a:ln w="63500" cap="flat" cmpd="sng">
            <a:solidFill>
              <a:srgbClr val="C00000">
                <a:alpha val="89019"/>
              </a:srgb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3" name="Google Shape;213;p7"/>
          <p:cNvSpPr/>
          <p:nvPr/>
        </p:nvSpPr>
        <p:spPr>
          <a:xfrm>
            <a:off x="564050" y="4885744"/>
            <a:ext cx="4257439" cy="459459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E. Cocoa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7"/>
          <p:cNvSpPr/>
          <p:nvPr/>
        </p:nvSpPr>
        <p:spPr>
          <a:xfrm>
            <a:off x="564049" y="5500395"/>
            <a:ext cx="4257439" cy="459459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F. All of the above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7"/>
          <p:cNvSpPr/>
          <p:nvPr/>
        </p:nvSpPr>
        <p:spPr>
          <a:xfrm>
            <a:off x="558045" y="6100712"/>
            <a:ext cx="4257439" cy="459459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G. None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6" name="Google Shape;216;p7" descr="China seeks bigger catch from far-sea fishing fleet | Financial Times"/>
          <p:cNvPicPr preferRelativeResize="0"/>
          <p:nvPr/>
        </p:nvPicPr>
        <p:blipFill rotWithShape="1">
          <a:blip r:embed="rId3">
            <a:alphaModFix amt="50000"/>
          </a:blip>
          <a:srcRect/>
          <a:stretch/>
        </p:blipFill>
        <p:spPr>
          <a:xfrm>
            <a:off x="6413369" y="2452536"/>
            <a:ext cx="2530240" cy="171554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p7" descr="A picture containing indoor, person, hand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13369" y="4325185"/>
            <a:ext cx="2524552" cy="179406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p7" descr="A picture containing person, ground&#10;&#10;Description automatically generated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066207" y="2454070"/>
            <a:ext cx="2573324" cy="1715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070856" y="4325185"/>
            <a:ext cx="2550744" cy="17940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5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390</Words>
  <Application>Microsoft Office PowerPoint</Application>
  <PresentationFormat>Widescreen</PresentationFormat>
  <Paragraphs>80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MODERN SLAVERY QUIZ</vt:lpstr>
      <vt:lpstr>Modern Slavery Quiz Question 1</vt:lpstr>
      <vt:lpstr>Modern Slavery Quiz Question 2</vt:lpstr>
      <vt:lpstr>Modern Slavery Quiz Question 3</vt:lpstr>
      <vt:lpstr>Modern Slavery Quiz Question 4</vt:lpstr>
      <vt:lpstr>Modern Slavery Quiz Question 5</vt:lpstr>
      <vt:lpstr>Modern Slavery Quiz Question 6</vt:lpstr>
      <vt:lpstr>Modern Slavery Quiz Question 7</vt:lpstr>
      <vt:lpstr>Modern Slavery Quiz Question 8</vt:lpstr>
      <vt:lpstr>Modern Slavery Quiz Question 9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SLAVERY QUIZ</dc:title>
  <dc:creator>Ange Duthie</dc:creator>
  <cp:lastModifiedBy>Ged</cp:lastModifiedBy>
  <cp:revision>1</cp:revision>
  <dcterms:created xsi:type="dcterms:W3CDTF">2022-05-04T11:16:40Z</dcterms:created>
  <dcterms:modified xsi:type="dcterms:W3CDTF">2024-01-28T23:06:40Z</dcterms:modified>
</cp:coreProperties>
</file>